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808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8932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316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8299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391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33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35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5986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748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452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663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E9057-0205-4DA2-8677-7624FA193A47}" type="datetimeFigureOut">
              <a:rPr lang="it-IT" smtClean="0"/>
              <a:t>08/07/2016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E835D-0F61-417E-B727-FEBB2FB78BD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079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183218" y="1282995"/>
            <a:ext cx="1878420" cy="276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Chromosomal anomalies</a:t>
            </a:r>
            <a:endParaRPr lang="it-IT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279757" y="1282995"/>
            <a:ext cx="4125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 anomalies detected only at prenatal MRI</a:t>
            </a:r>
            <a:endParaRPr lang="it-IT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94"/>
          <a:stretch/>
        </p:blipFill>
        <p:spPr>
          <a:xfrm>
            <a:off x="846343" y="2225749"/>
            <a:ext cx="4927853" cy="3191333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05"/>
          <a:stretch/>
        </p:blipFill>
        <p:spPr>
          <a:xfrm>
            <a:off x="6035032" y="2225749"/>
            <a:ext cx="4927853" cy="317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04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679943" y="1679944"/>
            <a:ext cx="3749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CNS anomalies detected only post-natally</a:t>
            </a:r>
            <a:endParaRPr lang="it-IT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794204" y="1679943"/>
            <a:ext cx="4392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extra-CNS anomalies detected only post-natally</a:t>
            </a:r>
            <a:endParaRPr lang="it-IT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t="8159"/>
          <a:stretch/>
        </p:blipFill>
        <p:spPr>
          <a:xfrm>
            <a:off x="929414" y="2020186"/>
            <a:ext cx="4931834" cy="320124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3"/>
          <a:srcRect t="7142"/>
          <a:stretch/>
        </p:blipFill>
        <p:spPr>
          <a:xfrm>
            <a:off x="5947981" y="1984745"/>
            <a:ext cx="4931834" cy="323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94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607441" y="1686480"/>
            <a:ext cx="3749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Discrepancy between pre and post-natal diagnosis</a:t>
            </a:r>
            <a:endParaRPr lang="it-IT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/>
          <a:srcRect t="9785"/>
          <a:stretch/>
        </p:blipFill>
        <p:spPr>
          <a:xfrm>
            <a:off x="3622995" y="2183218"/>
            <a:ext cx="4931834" cy="314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9047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27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di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D'Antonio</dc:creator>
  <cp:lastModifiedBy>Christina Phillips</cp:lastModifiedBy>
  <cp:revision>12</cp:revision>
  <dcterms:created xsi:type="dcterms:W3CDTF">2014-12-04T13:49:12Z</dcterms:created>
  <dcterms:modified xsi:type="dcterms:W3CDTF">2016-07-08T13:52:29Z</dcterms:modified>
</cp:coreProperties>
</file>