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808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8932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316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8299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391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33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35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5986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748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452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663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079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t="6994"/>
          <a:stretch/>
        </p:blipFill>
        <p:spPr>
          <a:xfrm>
            <a:off x="560818" y="1559440"/>
            <a:ext cx="4931834" cy="3567969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183218" y="1282995"/>
            <a:ext cx="1878420" cy="276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Chromosomal anomalies</a:t>
            </a:r>
            <a:endParaRPr lang="it-IT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3"/>
          <a:srcRect t="6939"/>
          <a:stretch/>
        </p:blipFill>
        <p:spPr>
          <a:xfrm>
            <a:off x="6217338" y="1721536"/>
            <a:ext cx="4931834" cy="3243775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7279757" y="1282995"/>
            <a:ext cx="4125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 anomalies detected only at prenatal MRI</a:t>
            </a:r>
            <a:endParaRPr lang="it-IT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04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/>
          <a:srcRect t="8769"/>
          <a:stretch/>
        </p:blipFill>
        <p:spPr>
          <a:xfrm>
            <a:off x="730938" y="2041452"/>
            <a:ext cx="4931834" cy="317997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679943" y="1679944"/>
            <a:ext cx="3749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CNS anomalies detected only post-natally</a:t>
            </a:r>
            <a:endParaRPr lang="it-IT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794204" y="1679943"/>
            <a:ext cx="4392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extra-CNS anomalies detected only post-natally</a:t>
            </a:r>
            <a:endParaRPr lang="it-IT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3"/>
          <a:srcRect t="7916"/>
          <a:stretch/>
        </p:blipFill>
        <p:spPr>
          <a:xfrm>
            <a:off x="6054307" y="1956943"/>
            <a:ext cx="4931834" cy="3209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94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t="7955"/>
          <a:stretch/>
        </p:blipFill>
        <p:spPr>
          <a:xfrm>
            <a:off x="3679701" y="1963479"/>
            <a:ext cx="4931834" cy="3208333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607441" y="1686480"/>
            <a:ext cx="3749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Discrepancy between pre and post-natal diagnosis</a:t>
            </a:r>
            <a:endParaRPr lang="it-IT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9047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27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di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D'Antonio</dc:creator>
  <cp:lastModifiedBy>Christina Phillips</cp:lastModifiedBy>
  <cp:revision>6</cp:revision>
  <dcterms:created xsi:type="dcterms:W3CDTF">2014-12-04T13:49:12Z</dcterms:created>
  <dcterms:modified xsi:type="dcterms:W3CDTF">2016-07-08T13:51:52Z</dcterms:modified>
</cp:coreProperties>
</file>