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2010" y="39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F045-019E-43BB-85A7-78A87C3B7932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938D-EFD2-4FDB-B4EF-0E2392EA04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54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F045-019E-43BB-85A7-78A87C3B7932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938D-EFD2-4FDB-B4EF-0E2392EA04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966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F045-019E-43BB-85A7-78A87C3B7932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938D-EFD2-4FDB-B4EF-0E2392EA04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208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F045-019E-43BB-85A7-78A87C3B7932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938D-EFD2-4FDB-B4EF-0E2392EA04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661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F045-019E-43BB-85A7-78A87C3B7932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938D-EFD2-4FDB-B4EF-0E2392EA04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285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F045-019E-43BB-85A7-78A87C3B7932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938D-EFD2-4FDB-B4EF-0E2392EA04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986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F045-019E-43BB-85A7-78A87C3B7932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938D-EFD2-4FDB-B4EF-0E2392EA04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716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F045-019E-43BB-85A7-78A87C3B7932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938D-EFD2-4FDB-B4EF-0E2392EA04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03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F045-019E-43BB-85A7-78A87C3B7932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938D-EFD2-4FDB-B4EF-0E2392EA04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19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F045-019E-43BB-85A7-78A87C3B7932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938D-EFD2-4FDB-B4EF-0E2392EA04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166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F045-019E-43BB-85A7-78A87C3B7932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938D-EFD2-4FDB-B4EF-0E2392EA04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557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3F045-019E-43BB-85A7-78A87C3B7932}" type="datetimeFigureOut">
              <a:rPr lang="en-GB" smtClean="0"/>
              <a:t>13/06/2023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2938D-EFD2-4FDB-B4EF-0E2392EA04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873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2B2E939-B188-61FF-410A-6DD74A96EBB2}"/>
              </a:ext>
            </a:extLst>
          </p:cNvPr>
          <p:cNvSpPr txBox="1"/>
          <p:nvPr/>
        </p:nvSpPr>
        <p:spPr>
          <a:xfrm>
            <a:off x="1420543" y="970072"/>
            <a:ext cx="3508780" cy="31495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GB" sz="12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dir</a:t>
            </a:r>
            <a:r>
              <a:rPr lang="en-GB" sz="1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</a:t>
            </a:r>
            <a:r>
              <a:rPr lang="en-GB" sz="12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getDirectory</a:t>
            </a:r>
            <a:r>
              <a:rPr lang="en-GB" sz="1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("Where to save the profiles?");</a:t>
            </a: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GB" sz="12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getSelectionBounds</a:t>
            </a:r>
            <a:r>
              <a:rPr lang="en-GB" sz="1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 x, y, w, h );</a:t>
            </a: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GB" sz="1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( </a:t>
            </a:r>
            <a:r>
              <a:rPr lang="en-GB" sz="12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=0; </a:t>
            </a:r>
            <a:r>
              <a:rPr lang="en-GB" sz="12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&lt;w; </a:t>
            </a:r>
            <a:r>
              <a:rPr lang="en-GB" sz="12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+= 50 ) {</a:t>
            </a: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GB" sz="1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      </a:t>
            </a:r>
            <a:r>
              <a:rPr lang="en-GB" sz="12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makeLine</a:t>
            </a:r>
            <a:r>
              <a:rPr lang="en-GB" sz="1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 </a:t>
            </a:r>
            <a:r>
              <a:rPr lang="en-GB" sz="12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x+i</a:t>
            </a:r>
            <a:r>
              <a:rPr lang="en-GB" sz="1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y, </a:t>
            </a:r>
            <a:r>
              <a:rPr lang="en-GB" sz="12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x+i</a:t>
            </a:r>
            <a:r>
              <a:rPr lang="en-GB" sz="1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y+h-1 );</a:t>
            </a: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GB" sz="1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      p = </a:t>
            </a:r>
            <a:r>
              <a:rPr lang="en-GB" sz="12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getProfile</a:t>
            </a:r>
            <a:r>
              <a:rPr lang="en-GB" sz="1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();</a:t>
            </a: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GB" sz="1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      t = "";</a:t>
            </a: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GB" sz="1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      for (k=0; k&lt;</a:t>
            </a:r>
            <a:r>
              <a:rPr lang="en-GB" sz="12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p.length</a:t>
            </a:r>
            <a:r>
              <a:rPr lang="en-GB" sz="1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k++) {</a:t>
            </a: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GB" sz="1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             t += "" + k + "\t" + p[k] + "\n";</a:t>
            </a: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GB" sz="1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      }</a:t>
            </a: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GB" sz="1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      </a:t>
            </a:r>
            <a:r>
              <a:rPr lang="en-GB" sz="12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File.saveString</a:t>
            </a:r>
            <a:r>
              <a:rPr lang="en-GB" sz="1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 t, </a:t>
            </a:r>
            <a:r>
              <a:rPr lang="en-GB" sz="12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dir</a:t>
            </a:r>
            <a:r>
              <a:rPr lang="en-GB" sz="1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+ "x" + </a:t>
            </a:r>
            <a:r>
              <a:rPr lang="en-GB" sz="12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+ ".txt" );</a:t>
            </a: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500"/>
              </a:spcAft>
            </a:pPr>
            <a:r>
              <a:rPr lang="en-GB" sz="1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}</a:t>
            </a: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C8B727-FB7E-DDB5-1B7A-2B2F060A8A19}"/>
              </a:ext>
            </a:extLst>
          </p:cNvPr>
          <p:cNvSpPr txBox="1"/>
          <p:nvPr/>
        </p:nvSpPr>
        <p:spPr>
          <a:xfrm>
            <a:off x="368300" y="4263234"/>
            <a:ext cx="6489700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sz="105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Figure S1. Macro for measuring tight junctions from </a:t>
            </a:r>
            <a:r>
              <a:rPr lang="en-GB" sz="105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Fiji ImageJ.</a:t>
            </a:r>
          </a:p>
          <a:p>
            <a:pPr algn="just"/>
            <a:r>
              <a:rPr lang="en-GB" sz="1050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Rasband</a:t>
            </a:r>
            <a:r>
              <a:rPr lang="en-GB" sz="105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, W.S., ImageJ, U. S. National Institutes of Health, Bethesda, Maryland, USA, https://imagej.nih.gov/ij/, 1997-2018.</a:t>
            </a:r>
            <a:r>
              <a:rPr lang="en-GB" sz="105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en-GB" sz="105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6BFDE58-FF29-66B8-D75B-26B3C6888FDA}"/>
              </a:ext>
            </a:extLst>
          </p:cNvPr>
          <p:cNvSpPr txBox="1"/>
          <p:nvPr/>
        </p:nvSpPr>
        <p:spPr>
          <a:xfrm>
            <a:off x="368300" y="330200"/>
            <a:ext cx="2104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Supplementary Fig 1</a:t>
            </a:r>
          </a:p>
        </p:txBody>
      </p:sp>
    </p:spTree>
    <p:extLst>
      <p:ext uri="{BB962C8B-B14F-4D97-AF65-F5344CB8AC3E}">
        <p14:creationId xmlns:p14="http://schemas.microsoft.com/office/powerpoint/2010/main" val="1266278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168</Words>
  <Application>Microsoft Office PowerPoint</Application>
  <PresentationFormat>A4 Paper (210x297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Kameljit Kalsi</dc:creator>
  <cp:lastModifiedBy>Kameljit Kalsi</cp:lastModifiedBy>
  <cp:revision>1</cp:revision>
  <dcterms:created xsi:type="dcterms:W3CDTF">2022-06-02T11:15:54Z</dcterms:created>
  <dcterms:modified xsi:type="dcterms:W3CDTF">2023-06-13T11:36:40Z</dcterms:modified>
</cp:coreProperties>
</file>