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2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6632" y="548680"/>
            <a:ext cx="11642140" cy="50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42027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Presentazione su schermo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xxx</dc:creator>
  <cp:lastModifiedBy>Administrator</cp:lastModifiedBy>
  <cp:revision>3</cp:revision>
  <dcterms:created xsi:type="dcterms:W3CDTF">2020-10-13T12:49:15Z</dcterms:created>
  <dcterms:modified xsi:type="dcterms:W3CDTF">2021-05-24T20:38:43Z</dcterms:modified>
</cp:coreProperties>
</file>