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</p:sldIdLst>
  <p:sldSz cx="180006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 userDrawn="1">
          <p15:clr>
            <a:srgbClr val="A4A3A4"/>
          </p15:clr>
        </p15:guide>
        <p15:guide id="2" pos="56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806" y="67"/>
      </p:cViewPr>
      <p:guideLst>
        <p:guide orient="horz" pos="3402"/>
        <p:guide pos="56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083" y="1767462"/>
            <a:ext cx="13500497" cy="3759917"/>
          </a:xfrm>
        </p:spPr>
        <p:txBody>
          <a:bodyPr anchor="b"/>
          <a:lstStyle>
            <a:lvl1pPr algn="ctr">
              <a:defRPr sz="88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5672376"/>
            <a:ext cx="13500497" cy="2607442"/>
          </a:xfrm>
        </p:spPr>
        <p:txBody>
          <a:bodyPr/>
          <a:lstStyle>
            <a:lvl1pPr marL="0" indent="0" algn="ctr">
              <a:buNone/>
              <a:defRPr sz="3543"/>
            </a:lvl1pPr>
            <a:lvl2pPr marL="675010" indent="0" algn="ctr">
              <a:buNone/>
              <a:defRPr sz="2953"/>
            </a:lvl2pPr>
            <a:lvl3pPr marL="1350020" indent="0" algn="ctr">
              <a:buNone/>
              <a:defRPr sz="2658"/>
            </a:lvl3pPr>
            <a:lvl4pPr marL="2025030" indent="0" algn="ctr">
              <a:buNone/>
              <a:defRPr sz="2362"/>
            </a:lvl4pPr>
            <a:lvl5pPr marL="2700040" indent="0" algn="ctr">
              <a:buNone/>
              <a:defRPr sz="2362"/>
            </a:lvl5pPr>
            <a:lvl6pPr marL="3375050" indent="0" algn="ctr">
              <a:buNone/>
              <a:defRPr sz="2362"/>
            </a:lvl6pPr>
            <a:lvl7pPr marL="4050060" indent="0" algn="ctr">
              <a:buNone/>
              <a:defRPr sz="2362"/>
            </a:lvl7pPr>
            <a:lvl8pPr marL="4725071" indent="0" algn="ctr">
              <a:buNone/>
              <a:defRPr sz="2362"/>
            </a:lvl8pPr>
            <a:lvl9pPr marL="5400081" indent="0" algn="ctr">
              <a:buNone/>
              <a:defRPr sz="236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F0D2-144E-4F25-B2EB-01F1E88C79B4}" type="datetimeFigureOut">
              <a:rPr lang="en-GB" smtClean="0"/>
              <a:t>19/06/2021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6D19-4756-4183-8003-BF3EBF10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70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F0D2-144E-4F25-B2EB-01F1E88C79B4}" type="datetimeFigureOut">
              <a:rPr lang="en-GB" smtClean="0"/>
              <a:t>19/06/2021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6D19-4756-4183-8003-BF3EBF10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62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4" y="574987"/>
            <a:ext cx="3881393" cy="9152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5" y="574987"/>
            <a:ext cx="11419171" cy="91523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F0D2-144E-4F25-B2EB-01F1E88C79B4}" type="datetimeFigureOut">
              <a:rPr lang="en-GB" smtClean="0"/>
              <a:t>19/06/2021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6D19-4756-4183-8003-BF3EBF10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34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F0D2-144E-4F25-B2EB-01F1E88C79B4}" type="datetimeFigureOut">
              <a:rPr lang="en-GB" smtClean="0"/>
              <a:t>19/06/2021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6D19-4756-4183-8003-BF3EBF10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61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0" y="2692442"/>
            <a:ext cx="15525572" cy="4492401"/>
          </a:xfrm>
        </p:spPr>
        <p:txBody>
          <a:bodyPr anchor="b"/>
          <a:lstStyle>
            <a:lvl1pPr>
              <a:defRPr sz="88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0" y="7227343"/>
            <a:ext cx="15525572" cy="2362447"/>
          </a:xfrm>
        </p:spPr>
        <p:txBody>
          <a:bodyPr/>
          <a:lstStyle>
            <a:lvl1pPr marL="0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1pPr>
            <a:lvl2pPr marL="675010" indent="0">
              <a:buNone/>
              <a:defRPr sz="2953">
                <a:solidFill>
                  <a:schemeClr val="tx1">
                    <a:tint val="75000"/>
                  </a:schemeClr>
                </a:solidFill>
              </a:defRPr>
            </a:lvl2pPr>
            <a:lvl3pPr marL="1350020" indent="0">
              <a:buNone/>
              <a:defRPr sz="2658">
                <a:solidFill>
                  <a:schemeClr val="tx1">
                    <a:tint val="75000"/>
                  </a:schemeClr>
                </a:solidFill>
              </a:defRPr>
            </a:lvl3pPr>
            <a:lvl4pPr marL="202503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4pPr>
            <a:lvl5pPr marL="270004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5pPr>
            <a:lvl6pPr marL="337505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6pPr>
            <a:lvl7pPr marL="405006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7pPr>
            <a:lvl8pPr marL="472507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8pPr>
            <a:lvl9pPr marL="540008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F0D2-144E-4F25-B2EB-01F1E88C79B4}" type="datetimeFigureOut">
              <a:rPr lang="en-GB" smtClean="0"/>
              <a:t>19/06/2021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6D19-4756-4183-8003-BF3EBF10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354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2874937"/>
            <a:ext cx="7650282" cy="68523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2874937"/>
            <a:ext cx="7650282" cy="68523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F0D2-144E-4F25-B2EB-01F1E88C79B4}" type="datetimeFigureOut">
              <a:rPr lang="en-GB" smtClean="0"/>
              <a:t>19/06/2021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6D19-4756-4183-8003-BF3EBF10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40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574988"/>
            <a:ext cx="15525572" cy="20874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1" y="2647443"/>
            <a:ext cx="7615123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1" y="3944914"/>
            <a:ext cx="7615123" cy="58023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6" y="2647443"/>
            <a:ext cx="7652626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6" y="3944914"/>
            <a:ext cx="7652626" cy="58023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F0D2-144E-4F25-B2EB-01F1E88C79B4}" type="datetimeFigureOut">
              <a:rPr lang="en-GB" smtClean="0"/>
              <a:t>19/06/2021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6D19-4756-4183-8003-BF3EBF10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61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F0D2-144E-4F25-B2EB-01F1E88C79B4}" type="datetimeFigureOut">
              <a:rPr lang="en-GB" smtClean="0"/>
              <a:t>19/06/2021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6D19-4756-4183-8003-BF3EBF10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74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F0D2-144E-4F25-B2EB-01F1E88C79B4}" type="datetimeFigureOut">
              <a:rPr lang="en-GB" smtClean="0"/>
              <a:t>19/06/2021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6D19-4756-4183-8003-BF3EBF10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75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4"/>
            <a:ext cx="5805682" cy="251994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1554966"/>
            <a:ext cx="9112836" cy="7674832"/>
          </a:xfrm>
        </p:spPr>
        <p:txBody>
          <a:bodyPr/>
          <a:lstStyle>
            <a:lvl1pPr>
              <a:defRPr sz="4724"/>
            </a:lvl1pPr>
            <a:lvl2pPr>
              <a:defRPr sz="4134"/>
            </a:lvl2pPr>
            <a:lvl3pPr>
              <a:defRPr sz="3543"/>
            </a:lvl3pPr>
            <a:lvl4pPr>
              <a:defRPr sz="2953"/>
            </a:lvl4pPr>
            <a:lvl5pPr>
              <a:defRPr sz="2953"/>
            </a:lvl5pPr>
            <a:lvl6pPr>
              <a:defRPr sz="2953"/>
            </a:lvl6pPr>
            <a:lvl7pPr>
              <a:defRPr sz="2953"/>
            </a:lvl7pPr>
            <a:lvl8pPr>
              <a:defRPr sz="2953"/>
            </a:lvl8pPr>
            <a:lvl9pPr>
              <a:defRPr sz="295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29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F0D2-144E-4F25-B2EB-01F1E88C79B4}" type="datetimeFigureOut">
              <a:rPr lang="en-GB" smtClean="0"/>
              <a:t>19/06/2021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6D19-4756-4183-8003-BF3EBF10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32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4"/>
            <a:ext cx="5805682" cy="251994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1554966"/>
            <a:ext cx="9112836" cy="7674832"/>
          </a:xfrm>
        </p:spPr>
        <p:txBody>
          <a:bodyPr anchor="t"/>
          <a:lstStyle>
            <a:lvl1pPr marL="0" indent="0">
              <a:buNone/>
              <a:defRPr sz="4724"/>
            </a:lvl1pPr>
            <a:lvl2pPr marL="675010" indent="0">
              <a:buNone/>
              <a:defRPr sz="4134"/>
            </a:lvl2pPr>
            <a:lvl3pPr marL="1350020" indent="0">
              <a:buNone/>
              <a:defRPr sz="3543"/>
            </a:lvl3pPr>
            <a:lvl4pPr marL="2025030" indent="0">
              <a:buNone/>
              <a:defRPr sz="2953"/>
            </a:lvl4pPr>
            <a:lvl5pPr marL="2700040" indent="0">
              <a:buNone/>
              <a:defRPr sz="2953"/>
            </a:lvl5pPr>
            <a:lvl6pPr marL="3375050" indent="0">
              <a:buNone/>
              <a:defRPr sz="2953"/>
            </a:lvl6pPr>
            <a:lvl7pPr marL="4050060" indent="0">
              <a:buNone/>
              <a:defRPr sz="2953"/>
            </a:lvl7pPr>
            <a:lvl8pPr marL="4725071" indent="0">
              <a:buNone/>
              <a:defRPr sz="2953"/>
            </a:lvl8pPr>
            <a:lvl9pPr marL="5400081" indent="0">
              <a:buNone/>
              <a:defRPr sz="29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29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F0D2-144E-4F25-B2EB-01F1E88C79B4}" type="datetimeFigureOut">
              <a:rPr lang="en-GB" smtClean="0"/>
              <a:t>19/06/2021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6D19-4756-4183-8003-BF3EBF10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780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574988"/>
            <a:ext cx="15525572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2874937"/>
            <a:ext cx="15525572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F0D2-144E-4F25-B2EB-01F1E88C79B4}" type="datetimeFigureOut">
              <a:rPr lang="en-GB" smtClean="0"/>
              <a:t>19/06/2021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10009781"/>
            <a:ext cx="607522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26D19-4756-4183-8003-BF3EBF10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50020" rtl="0" eaLnBrk="1" latinLnBrk="0" hangingPunct="1">
        <a:lnSpc>
          <a:spcPct val="90000"/>
        </a:lnSpc>
        <a:spcBef>
          <a:spcPct val="0"/>
        </a:spcBef>
        <a:buNone/>
        <a:defRPr sz="64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505" indent="-337505" algn="l" defTabSz="135002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1pPr>
      <a:lvl2pPr marL="101251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68752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</a:defRPr>
      </a:lvl3pPr>
      <a:lvl4pPr marL="236253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303754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71255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38756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506257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73758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1pPr>
      <a:lvl2pPr marL="67501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2pPr>
      <a:lvl3pPr marL="135002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3pPr>
      <a:lvl4pPr marL="202503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270004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37505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05006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472507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40008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32327CC-8957-49D0-8E34-A2638AB91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7780" y="1361281"/>
            <a:ext cx="9424417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0E65EB-D7AE-4F68-B811-A1A96D3CD2DE}"/>
              </a:ext>
            </a:extLst>
          </p:cNvPr>
          <p:cNvSpPr txBox="1"/>
          <p:nvPr/>
        </p:nvSpPr>
        <p:spPr>
          <a:xfrm>
            <a:off x="198077" y="177708"/>
            <a:ext cx="1838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Figure 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FC2ACE-994B-466D-8CB3-150C5CAF6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563" y="2489875"/>
            <a:ext cx="5889246" cy="419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777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13D401-39F6-439E-AAE1-54C188BF6BCD}"/>
              </a:ext>
            </a:extLst>
          </p:cNvPr>
          <p:cNvSpPr txBox="1"/>
          <p:nvPr/>
        </p:nvSpPr>
        <p:spPr>
          <a:xfrm>
            <a:off x="198077" y="177708"/>
            <a:ext cx="1838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Figure 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E22971-A6A2-466F-8A0E-C83F4E96C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77" y="1728560"/>
            <a:ext cx="16959060" cy="73442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CA6179-FE81-4D0D-8559-A162903CE664}"/>
              </a:ext>
            </a:extLst>
          </p:cNvPr>
          <p:cNvSpPr txBox="1"/>
          <p:nvPr/>
        </p:nvSpPr>
        <p:spPr>
          <a:xfrm>
            <a:off x="198077" y="1357642"/>
            <a:ext cx="1838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451CA6-C2F0-4FF8-8FD4-4E4F6284A4DD}"/>
              </a:ext>
            </a:extLst>
          </p:cNvPr>
          <p:cNvSpPr txBox="1"/>
          <p:nvPr/>
        </p:nvSpPr>
        <p:spPr>
          <a:xfrm>
            <a:off x="9407392" y="1357642"/>
            <a:ext cx="1838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835283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111E63A-D0EB-4981-883D-ACCCA44088CB}"/>
              </a:ext>
            </a:extLst>
          </p:cNvPr>
          <p:cNvSpPr txBox="1"/>
          <p:nvPr/>
        </p:nvSpPr>
        <p:spPr>
          <a:xfrm>
            <a:off x="198077" y="177708"/>
            <a:ext cx="1838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Figure 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7385EB-625E-49B6-8969-6D1928E10E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283" y="1532946"/>
            <a:ext cx="15906096" cy="857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310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B65C4B-C5F9-451C-9C76-33E2B059AC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025" y="2307771"/>
            <a:ext cx="15808612" cy="77506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07FA77-0762-4E2E-8D2D-61E21841BE5D}"/>
              </a:ext>
            </a:extLst>
          </p:cNvPr>
          <p:cNvSpPr txBox="1"/>
          <p:nvPr/>
        </p:nvSpPr>
        <p:spPr>
          <a:xfrm>
            <a:off x="198077" y="177708"/>
            <a:ext cx="1838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Figure 4</a:t>
            </a:r>
          </a:p>
        </p:txBody>
      </p:sp>
    </p:spTree>
    <p:extLst>
      <p:ext uri="{BB962C8B-B14F-4D97-AF65-F5344CB8AC3E}">
        <p14:creationId xmlns:p14="http://schemas.microsoft.com/office/powerpoint/2010/main" val="2739285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6256693-4E42-4FA8-8B58-89B4B2478AA9}"/>
              </a:ext>
            </a:extLst>
          </p:cNvPr>
          <p:cNvSpPr txBox="1"/>
          <p:nvPr/>
        </p:nvSpPr>
        <p:spPr>
          <a:xfrm>
            <a:off x="198077" y="177708"/>
            <a:ext cx="3183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Figure 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0CCF54-2B15-467A-AC65-04B1FD52D5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0351" y="312729"/>
            <a:ext cx="10201547" cy="50879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4B1357E-8792-4862-9AD2-60F2EF7BC5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8765" y="5290499"/>
            <a:ext cx="10201546" cy="499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271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1C6DA7D-8104-41F2-BB7F-663C6FDFFF9D}"/>
              </a:ext>
            </a:extLst>
          </p:cNvPr>
          <p:cNvSpPr txBox="1"/>
          <p:nvPr/>
        </p:nvSpPr>
        <p:spPr>
          <a:xfrm>
            <a:off x="198077" y="177708"/>
            <a:ext cx="3183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Figure 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B952D2-3D27-4717-92A6-E44200AD6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741" y="1117600"/>
            <a:ext cx="13321177" cy="51740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F6BCDC6-26C5-40A8-B424-F89CD04E3D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741" y="6460019"/>
            <a:ext cx="13328396" cy="455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21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14</Words>
  <Application>Microsoft Office PowerPoint</Application>
  <PresentationFormat>Custom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Chiara Scrocco</dc:creator>
  <cp:lastModifiedBy>Chiara Scrocco</cp:lastModifiedBy>
  <cp:revision>5</cp:revision>
  <dcterms:created xsi:type="dcterms:W3CDTF">2021-04-08T15:14:44Z</dcterms:created>
  <dcterms:modified xsi:type="dcterms:W3CDTF">2021-06-19T10:28:35Z</dcterms:modified>
</cp:coreProperties>
</file>