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9AD090-59D2-4A83-8501-2DB2BEA71A6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1722" y="2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33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4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4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8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49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6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1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9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B5A3-1D10-43E7-92E2-AD04B2E93E67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CFCD-B633-41B4-9016-9D025D706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9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D71262-A23E-46C6-82B3-CFA3B6DF0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14" y="572811"/>
            <a:ext cx="5719572" cy="77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05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Matthews</dc:creator>
  <cp:lastModifiedBy>Emma Matthews</cp:lastModifiedBy>
  <cp:revision>2</cp:revision>
  <dcterms:created xsi:type="dcterms:W3CDTF">2023-07-05T10:34:40Z</dcterms:created>
  <dcterms:modified xsi:type="dcterms:W3CDTF">2023-12-15T09:41:28Z</dcterms:modified>
</cp:coreProperties>
</file>