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07" r:id="rId2"/>
    <p:sldId id="308" r:id="rId3"/>
    <p:sldId id="309" r:id="rId4"/>
  </p:sldIdLst>
  <p:sldSz cx="12192000" cy="6858000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49"/>
    <p:restoredTop sz="92272"/>
  </p:normalViewPr>
  <p:slideViewPr>
    <p:cSldViewPr snapToGrid="0">
      <p:cViewPr varScale="1">
        <p:scale>
          <a:sx n="61" d="100"/>
          <a:sy n="61" d="100"/>
        </p:scale>
        <p:origin x="6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67D7C-8D7C-4500-A848-8856DAD1C3D1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71575"/>
            <a:ext cx="5626100" cy="3163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10088"/>
            <a:ext cx="5670550" cy="3690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788" y="890270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1B195-5F49-4F1D-8494-87B57A033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040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1B195-5F49-4F1D-8494-87B57A0330A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69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BE8D4-AEE3-4402-8C6E-77C3F1831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90207F-0A8F-4518-A75D-5756EB194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D7BCF-301E-4753-8E83-3CF21E415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5601-DA3E-49A6-9925-320627C1616C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705F2-CBCC-405E-90E0-429849056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7047B-9D55-4671-9C15-C2F3366DA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AA87-1276-401A-91FE-D6D99E931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02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D8464-4EA6-4169-81C4-25FAD5E72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87245-44DF-428F-A50A-32BF60818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1C1CB-14E6-4577-A55A-37DA60215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5601-DA3E-49A6-9925-320627C1616C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F8B60-589F-4F87-A4BB-B0B5A4905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9D82C-4694-4F67-9611-0CFAC507D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AA87-1276-401A-91FE-D6D99E931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04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4C9FE9-514C-4F54-8AA1-735894B632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7533D3-CBDF-422E-A3EA-8CAD14A42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53A13-32E4-455E-9F0F-EB7D36E57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5601-DA3E-49A6-9925-320627C1616C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63402-101F-4F48-A54A-0098EC630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D5DE1-EF7D-48B1-BB97-65EF7C1BA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AA87-1276-401A-91FE-D6D99E931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25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D4986-F26E-4ED8-8D36-7E625D592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BAEC4-894C-42B0-B379-7F78B1591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FE77A-141D-4CE4-A047-47197AE44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5601-DA3E-49A6-9925-320627C1616C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BBE68-BE89-4B0C-ABC6-B9D442F5E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DC3D8-B253-46B4-804A-B5B54120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AA87-1276-401A-91FE-D6D99E931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60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1F757-2CD0-4E4D-ABB4-1E4413B9A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08995-D0EF-4704-A5AF-8BB7FF791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9F15C-ED7D-4B4B-BC53-7ED99A043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5601-DA3E-49A6-9925-320627C1616C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036EA-5B30-4CA6-9467-8EECE8036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BE390-80D0-4413-A151-A4826C544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AA87-1276-401A-91FE-D6D99E931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20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71610-84FF-4DBD-938D-BC1B4754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8F203-76A1-461A-963C-8900A4E83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C6BD0-F2E8-4561-876F-22B4B1C6B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ABC84-5CDE-4345-8567-06033080C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5601-DA3E-49A6-9925-320627C1616C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F274A-4F7D-418C-A825-F780CA15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4ACF7-2219-4B12-B7C8-768C3EEF2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AA87-1276-401A-91FE-D6D99E931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47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3EA8-6717-4D42-AD9B-F926A1E49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E4709-EFCC-4116-B478-4DFE2D5E4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3B6A65-32BD-40F5-9A7F-0A542545D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E8CC41-6372-435E-9262-7A79D0C0B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73A361-057C-4A34-AA86-A136513490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541F0F-9610-4BEE-8F38-8AED9C269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5601-DA3E-49A6-9925-320627C1616C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7005FD-FD9C-443B-87D3-AC63C0390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CE2F9A-2B65-48B1-8049-B053D50A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AA87-1276-401A-91FE-D6D99E931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09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D38F3-6B97-4C5F-90FA-84B4A0CC2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D004F4-329E-4F52-9339-16328B925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5601-DA3E-49A6-9925-320627C1616C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129734-E185-4EDF-9BB2-332E4768A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04619-58C4-45C8-A9ED-FF229A128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AA87-1276-401A-91FE-D6D99E931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81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F0C4DA-B748-44EF-8413-18E21E88D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5601-DA3E-49A6-9925-320627C1616C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9B5125-6CBA-44E4-A498-0CDC4CBC8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B0A6C-C4A2-4638-A8E9-9207EAB01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AA87-1276-401A-91FE-D6D99E931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80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36018-3CD9-4384-9E68-F0789DD30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8EB1D-D365-4960-A2D8-F10FEE0A6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CF02BF-CE71-487D-A912-309853D0B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82E9B-BC57-43AA-BF6D-B3A606306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5601-DA3E-49A6-9925-320627C1616C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3C455-97ED-477F-9CE6-FF4D7FA1F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47D1F-1B58-4D70-84C3-12943B1E7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AA87-1276-401A-91FE-D6D99E931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14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966BA-303F-4ACE-BA8D-079265D8F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8ADD4B-7DC4-49D5-B29D-309D7A2606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0BB48-145D-4818-ACC3-BEE674315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4ADD5-5445-454E-A852-2D83C7D0C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5601-DA3E-49A6-9925-320627C1616C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14B120-B184-489B-B222-BB134F8E7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40A1F-E903-4B46-A05B-DEB82DB73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AA87-1276-401A-91FE-D6D99E931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26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C883EF-F455-48F2-9C12-48BE3EDBD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50948-AF90-414C-B5B9-106D64563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2023E-8634-4CBE-A3EF-FE4FDAE2B7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A5601-DA3E-49A6-9925-320627C1616C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987EF-EE08-403E-92EA-FDCEDD395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9728B-31AC-4506-AF72-E3C5585E1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2AA87-1276-401A-91FE-D6D99E931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7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610062-C22D-8444-8273-09DE20BCBE6F}"/>
              </a:ext>
            </a:extLst>
          </p:cNvPr>
          <p:cNvSpPr txBox="1"/>
          <p:nvPr/>
        </p:nvSpPr>
        <p:spPr>
          <a:xfrm>
            <a:off x="643030" y="212377"/>
            <a:ext cx="29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1.</a:t>
            </a:r>
          </a:p>
        </p:txBody>
      </p:sp>
      <p:pic>
        <p:nvPicPr>
          <p:cNvPr id="6" name="Picture 5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E2AB5A6D-D127-F142-A4BD-8C323FEC3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66" y="0"/>
            <a:ext cx="8336604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5BCA647-8D42-4408-9E23-6CE40FF77725}"/>
              </a:ext>
            </a:extLst>
          </p:cNvPr>
          <p:cNvCxnSpPr>
            <a:cxnSpLocks/>
          </p:cNvCxnSpPr>
          <p:nvPr/>
        </p:nvCxnSpPr>
        <p:spPr>
          <a:xfrm>
            <a:off x="9504947" y="1521995"/>
            <a:ext cx="72190" cy="2767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AB122A-CFA1-4E78-B5EB-314232A68C19}"/>
              </a:ext>
            </a:extLst>
          </p:cNvPr>
          <p:cNvCxnSpPr>
            <a:cxnSpLocks/>
          </p:cNvCxnSpPr>
          <p:nvPr/>
        </p:nvCxnSpPr>
        <p:spPr>
          <a:xfrm>
            <a:off x="9950116" y="1521995"/>
            <a:ext cx="55310" cy="2185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E40B3D5-BEB7-465F-809F-46A6177D2EE0}"/>
              </a:ext>
            </a:extLst>
          </p:cNvPr>
          <p:cNvCxnSpPr>
            <a:cxnSpLocks/>
          </p:cNvCxnSpPr>
          <p:nvPr/>
        </p:nvCxnSpPr>
        <p:spPr>
          <a:xfrm>
            <a:off x="10371221" y="1479884"/>
            <a:ext cx="62494" cy="3188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22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E41FE8-D96F-7447-AAF9-38C8091231A6}"/>
              </a:ext>
            </a:extLst>
          </p:cNvPr>
          <p:cNvSpPr txBox="1"/>
          <p:nvPr/>
        </p:nvSpPr>
        <p:spPr>
          <a:xfrm>
            <a:off x="231107" y="84555"/>
            <a:ext cx="111900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sz="2000" b="1" dirty="0">
              <a:solidFill>
                <a:srgbClr val="FF0000"/>
              </a:solidFill>
            </a:endParaRPr>
          </a:p>
          <a:p>
            <a:endParaRPr lang="en-US" altLang="zh-CN" sz="2000" b="1" dirty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9858840E-2510-2447-B023-40DFB4888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457200"/>
            <a:ext cx="10185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30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7AC7F9-C1A9-6C4C-AAAA-3E4FC941D840}"/>
              </a:ext>
            </a:extLst>
          </p:cNvPr>
          <p:cNvSpPr txBox="1"/>
          <p:nvPr/>
        </p:nvSpPr>
        <p:spPr>
          <a:xfrm>
            <a:off x="412540" y="190536"/>
            <a:ext cx="11204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3FFC3CE-02AB-B04D-BA2D-0F283897F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533" y="513701"/>
            <a:ext cx="6946900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85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12</Words>
  <Application>Microsoft Office PowerPoint</Application>
  <PresentationFormat>Widescreen</PresentationFormat>
  <Paragraphs>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Andrews</dc:creator>
  <cp:lastModifiedBy>Gareth Sanger</cp:lastModifiedBy>
  <cp:revision>9</cp:revision>
  <cp:lastPrinted>2021-06-17T15:41:35Z</cp:lastPrinted>
  <dcterms:created xsi:type="dcterms:W3CDTF">2021-06-17T15:39:45Z</dcterms:created>
  <dcterms:modified xsi:type="dcterms:W3CDTF">2021-06-22T10:44:23Z</dcterms:modified>
</cp:coreProperties>
</file>